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344400" cy="7315200"/>
  <p:notesSz cx="6858000" cy="9144000"/>
  <p:defaultTextStyle>
    <a:defPPr>
      <a:defRPr lang="en-US"/>
    </a:defPPr>
    <a:lvl1pPr marL="0" algn="l" defTabSz="943661" rtl="0" eaLnBrk="1" latinLnBrk="0" hangingPunct="1">
      <a:defRPr sz="1858" kern="1200">
        <a:solidFill>
          <a:schemeClr val="tx1"/>
        </a:solidFill>
        <a:latin typeface="+mn-lt"/>
        <a:ea typeface="+mn-ea"/>
        <a:cs typeface="+mn-cs"/>
      </a:defRPr>
    </a:lvl1pPr>
    <a:lvl2pPr marL="471830" algn="l" defTabSz="943661" rtl="0" eaLnBrk="1" latinLnBrk="0" hangingPunct="1">
      <a:defRPr sz="1858" kern="1200">
        <a:solidFill>
          <a:schemeClr val="tx1"/>
        </a:solidFill>
        <a:latin typeface="+mn-lt"/>
        <a:ea typeface="+mn-ea"/>
        <a:cs typeface="+mn-cs"/>
      </a:defRPr>
    </a:lvl2pPr>
    <a:lvl3pPr marL="943661" algn="l" defTabSz="943661" rtl="0" eaLnBrk="1" latinLnBrk="0" hangingPunct="1">
      <a:defRPr sz="1858" kern="1200">
        <a:solidFill>
          <a:schemeClr val="tx1"/>
        </a:solidFill>
        <a:latin typeface="+mn-lt"/>
        <a:ea typeface="+mn-ea"/>
        <a:cs typeface="+mn-cs"/>
      </a:defRPr>
    </a:lvl3pPr>
    <a:lvl4pPr marL="1415491" algn="l" defTabSz="943661" rtl="0" eaLnBrk="1" latinLnBrk="0" hangingPunct="1">
      <a:defRPr sz="1858" kern="1200">
        <a:solidFill>
          <a:schemeClr val="tx1"/>
        </a:solidFill>
        <a:latin typeface="+mn-lt"/>
        <a:ea typeface="+mn-ea"/>
        <a:cs typeface="+mn-cs"/>
      </a:defRPr>
    </a:lvl4pPr>
    <a:lvl5pPr marL="1887322" algn="l" defTabSz="943661" rtl="0" eaLnBrk="1" latinLnBrk="0" hangingPunct="1">
      <a:defRPr sz="1858" kern="1200">
        <a:solidFill>
          <a:schemeClr val="tx1"/>
        </a:solidFill>
        <a:latin typeface="+mn-lt"/>
        <a:ea typeface="+mn-ea"/>
        <a:cs typeface="+mn-cs"/>
      </a:defRPr>
    </a:lvl5pPr>
    <a:lvl6pPr marL="2359152" algn="l" defTabSz="943661" rtl="0" eaLnBrk="1" latinLnBrk="0" hangingPunct="1">
      <a:defRPr sz="1858" kern="1200">
        <a:solidFill>
          <a:schemeClr val="tx1"/>
        </a:solidFill>
        <a:latin typeface="+mn-lt"/>
        <a:ea typeface="+mn-ea"/>
        <a:cs typeface="+mn-cs"/>
      </a:defRPr>
    </a:lvl6pPr>
    <a:lvl7pPr marL="2830982" algn="l" defTabSz="943661" rtl="0" eaLnBrk="1" latinLnBrk="0" hangingPunct="1">
      <a:defRPr sz="1858" kern="1200">
        <a:solidFill>
          <a:schemeClr val="tx1"/>
        </a:solidFill>
        <a:latin typeface="+mn-lt"/>
        <a:ea typeface="+mn-ea"/>
        <a:cs typeface="+mn-cs"/>
      </a:defRPr>
    </a:lvl7pPr>
    <a:lvl8pPr marL="3302813" algn="l" defTabSz="943661" rtl="0" eaLnBrk="1" latinLnBrk="0" hangingPunct="1">
      <a:defRPr sz="1858" kern="1200">
        <a:solidFill>
          <a:schemeClr val="tx1"/>
        </a:solidFill>
        <a:latin typeface="+mn-lt"/>
        <a:ea typeface="+mn-ea"/>
        <a:cs typeface="+mn-cs"/>
      </a:defRPr>
    </a:lvl8pPr>
    <a:lvl9pPr marL="3774643" algn="l" defTabSz="943661" rtl="0" eaLnBrk="1" latinLnBrk="0" hangingPunct="1">
      <a:defRPr sz="18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9031"/>
            <a:ext cx="12344400" cy="7324231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5" y="2564837"/>
            <a:ext cx="7864023" cy="1756055"/>
          </a:xfrm>
        </p:spPr>
        <p:txBody>
          <a:bodyPr anchor="b">
            <a:noAutofit/>
          </a:bodyPr>
          <a:lstStyle>
            <a:lvl1pPr algn="r">
              <a:defRPr sz="5468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905" y="4320889"/>
            <a:ext cx="7864023" cy="117002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650240"/>
            <a:ext cx="8704126" cy="3630507"/>
          </a:xfrm>
        </p:spPr>
        <p:txBody>
          <a:bodyPr anchor="ctr">
            <a:normAutofit/>
          </a:bodyPr>
          <a:lstStyle>
            <a:lvl1pPr algn="l">
              <a:defRPr sz="445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2" y="4768427"/>
            <a:ext cx="8704126" cy="1675693"/>
          </a:xfrm>
        </p:spPr>
        <p:txBody>
          <a:bodyPr anchor="ctr">
            <a:normAutofit/>
          </a:bodyPr>
          <a:lstStyle>
            <a:lvl1pPr marL="0" indent="0" algn="l">
              <a:buNone/>
              <a:defRPr sz="182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2915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92583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3887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166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45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74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04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332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6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6" y="650240"/>
            <a:ext cx="8195311" cy="3224107"/>
          </a:xfrm>
        </p:spPr>
        <p:txBody>
          <a:bodyPr anchor="ctr">
            <a:normAutofit/>
          </a:bodyPr>
          <a:lstStyle>
            <a:lvl1pPr algn="l">
              <a:defRPr sz="445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83216" y="3874347"/>
            <a:ext cx="7314831" cy="4064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2915" indent="0">
              <a:buFontTx/>
              <a:buNone/>
              <a:defRPr/>
            </a:lvl2pPr>
            <a:lvl3pPr marL="925830" indent="0">
              <a:buFontTx/>
              <a:buNone/>
              <a:defRPr/>
            </a:lvl3pPr>
            <a:lvl4pPr marL="1388745" indent="0">
              <a:buFontTx/>
              <a:buNone/>
              <a:defRPr/>
            </a:lvl4pPr>
            <a:lvl5pPr marL="185166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2" y="4768427"/>
            <a:ext cx="8704126" cy="1675693"/>
          </a:xfrm>
        </p:spPr>
        <p:txBody>
          <a:bodyPr anchor="ctr">
            <a:normAutofit/>
          </a:bodyPr>
          <a:lstStyle>
            <a:lvl1pPr marL="0" indent="0" algn="l">
              <a:buNone/>
              <a:defRPr sz="182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2915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92583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3887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166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45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74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04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332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8643" y="843070"/>
            <a:ext cx="617220" cy="623761"/>
          </a:xfrm>
          <a:prstGeom prst="rect">
            <a:avLst/>
          </a:prstGeom>
        </p:spPr>
        <p:txBody>
          <a:bodyPr vert="horz" lIns="92583" tIns="46292" rIns="92583" bIns="46292" rtlCol="0" anchor="ctr">
            <a:noAutofit/>
          </a:bodyPr>
          <a:lstStyle/>
          <a:p>
            <a:pPr lvl="0"/>
            <a:r>
              <a:rPr lang="en-US" sz="81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004174" y="3078993"/>
            <a:ext cx="617220" cy="623761"/>
          </a:xfrm>
          <a:prstGeom prst="rect">
            <a:avLst/>
          </a:prstGeom>
        </p:spPr>
        <p:txBody>
          <a:bodyPr vert="horz" lIns="92583" tIns="46292" rIns="92583" bIns="46292" rtlCol="0" anchor="ctr">
            <a:noAutofit/>
          </a:bodyPr>
          <a:lstStyle/>
          <a:p>
            <a:pPr lvl="0"/>
            <a:r>
              <a:rPr lang="en-US" sz="81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81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799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2060787"/>
            <a:ext cx="8704126" cy="2768491"/>
          </a:xfrm>
        </p:spPr>
        <p:txBody>
          <a:bodyPr anchor="b">
            <a:normAutofit/>
          </a:bodyPr>
          <a:lstStyle>
            <a:lvl1pPr algn="l">
              <a:defRPr sz="445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2" y="4829278"/>
            <a:ext cx="8704126" cy="1614842"/>
          </a:xfrm>
        </p:spPr>
        <p:txBody>
          <a:bodyPr anchor="t">
            <a:normAutofit/>
          </a:bodyPr>
          <a:lstStyle>
            <a:lvl1pPr marL="0" indent="0" algn="l">
              <a:buNone/>
              <a:defRPr sz="182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2915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92583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3887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166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45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74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04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332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3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6" y="650240"/>
            <a:ext cx="8195311" cy="3224107"/>
          </a:xfrm>
        </p:spPr>
        <p:txBody>
          <a:bodyPr anchor="ctr">
            <a:normAutofit/>
          </a:bodyPr>
          <a:lstStyle>
            <a:lvl1pPr algn="l">
              <a:defRPr sz="445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799" y="4280747"/>
            <a:ext cx="8704127" cy="5485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2915" indent="0">
              <a:buFontTx/>
              <a:buNone/>
              <a:defRPr/>
            </a:lvl2pPr>
            <a:lvl3pPr marL="925830" indent="0">
              <a:buFontTx/>
              <a:buNone/>
              <a:defRPr/>
            </a:lvl3pPr>
            <a:lvl4pPr marL="1388745" indent="0">
              <a:buFontTx/>
              <a:buNone/>
              <a:defRPr/>
            </a:lvl4pPr>
            <a:lvl5pPr marL="185166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2" y="4829278"/>
            <a:ext cx="8704126" cy="1614842"/>
          </a:xfrm>
        </p:spPr>
        <p:txBody>
          <a:bodyPr anchor="t">
            <a:normAutofit/>
          </a:bodyPr>
          <a:lstStyle>
            <a:lvl1pPr marL="0" indent="0" algn="l">
              <a:buNone/>
              <a:defRPr sz="18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2915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92583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3887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166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45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74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04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332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8643" y="843070"/>
            <a:ext cx="617220" cy="623761"/>
          </a:xfrm>
          <a:prstGeom prst="rect">
            <a:avLst/>
          </a:prstGeom>
        </p:spPr>
        <p:txBody>
          <a:bodyPr vert="horz" lIns="92583" tIns="46292" rIns="92583" bIns="46292" rtlCol="0" anchor="ctr">
            <a:noAutofit/>
          </a:bodyPr>
          <a:lstStyle/>
          <a:p>
            <a:pPr lvl="0"/>
            <a:r>
              <a:rPr lang="en-US" sz="81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04174" y="3078993"/>
            <a:ext cx="617220" cy="623761"/>
          </a:xfrm>
          <a:prstGeom prst="rect">
            <a:avLst/>
          </a:prstGeom>
        </p:spPr>
        <p:txBody>
          <a:bodyPr vert="horz" lIns="92583" tIns="46292" rIns="92583" bIns="46292" rtlCol="0" anchor="ctr">
            <a:noAutofit/>
          </a:bodyPr>
          <a:lstStyle/>
          <a:p>
            <a:pPr lvl="0"/>
            <a:r>
              <a:rPr lang="en-US" sz="81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3297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72" y="650240"/>
            <a:ext cx="8695556" cy="3224107"/>
          </a:xfrm>
        </p:spPr>
        <p:txBody>
          <a:bodyPr anchor="ctr">
            <a:normAutofit/>
          </a:bodyPr>
          <a:lstStyle>
            <a:lvl1pPr algn="l">
              <a:defRPr sz="445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799" y="4280747"/>
            <a:ext cx="8704127" cy="5485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30">
                <a:solidFill>
                  <a:schemeClr val="accent1"/>
                </a:solidFill>
              </a:defRPr>
            </a:lvl1pPr>
            <a:lvl2pPr marL="462915" indent="0">
              <a:buFontTx/>
              <a:buNone/>
              <a:defRPr/>
            </a:lvl2pPr>
            <a:lvl3pPr marL="925830" indent="0">
              <a:buFontTx/>
              <a:buNone/>
              <a:defRPr/>
            </a:lvl3pPr>
            <a:lvl4pPr marL="1388745" indent="0">
              <a:buFontTx/>
              <a:buNone/>
              <a:defRPr/>
            </a:lvl4pPr>
            <a:lvl5pPr marL="185166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2" y="4829278"/>
            <a:ext cx="8704126" cy="1614842"/>
          </a:xfrm>
        </p:spPr>
        <p:txBody>
          <a:bodyPr anchor="t">
            <a:normAutofit/>
          </a:bodyPr>
          <a:lstStyle>
            <a:lvl1pPr marL="0" indent="0" algn="l">
              <a:buNone/>
              <a:defRPr sz="18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2915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92583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3887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166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45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74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04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332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10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26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67270" y="650239"/>
            <a:ext cx="1321052" cy="560154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50240"/>
            <a:ext cx="7148402" cy="56015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8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2880925"/>
            <a:ext cx="8704126" cy="1948353"/>
          </a:xfrm>
        </p:spPr>
        <p:txBody>
          <a:bodyPr anchor="b"/>
          <a:lstStyle>
            <a:lvl1pPr algn="l">
              <a:defRPr sz="405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2" y="4829278"/>
            <a:ext cx="8704126" cy="917760"/>
          </a:xfrm>
        </p:spPr>
        <p:txBody>
          <a:bodyPr anchor="t"/>
          <a:lstStyle>
            <a:lvl1pPr marL="0" indent="0" algn="l">
              <a:buNone/>
              <a:defRPr sz="20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2915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92583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3887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166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45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74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04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332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2304628"/>
            <a:ext cx="4236335" cy="4139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3595" y="2304629"/>
            <a:ext cx="4236334" cy="41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1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192" y="2305049"/>
            <a:ext cx="4237943" cy="614679"/>
          </a:xfrm>
        </p:spPr>
        <p:txBody>
          <a:bodyPr anchor="b">
            <a:noAutofit/>
          </a:bodyPr>
          <a:lstStyle>
            <a:lvl1pPr marL="0" indent="0">
              <a:buNone/>
              <a:defRPr sz="2430" b="0"/>
            </a:lvl1pPr>
            <a:lvl2pPr marL="462915" indent="0">
              <a:buNone/>
              <a:defRPr sz="2025" b="1"/>
            </a:lvl2pPr>
            <a:lvl3pPr marL="925830" indent="0">
              <a:buNone/>
              <a:defRPr sz="1823" b="1"/>
            </a:lvl3pPr>
            <a:lvl4pPr marL="1388745" indent="0">
              <a:buNone/>
              <a:defRPr sz="1620" b="1"/>
            </a:lvl4pPr>
            <a:lvl5pPr marL="1851660" indent="0">
              <a:buNone/>
              <a:defRPr sz="1620" b="1"/>
            </a:lvl5pPr>
            <a:lvl6pPr marL="2314575" indent="0">
              <a:buNone/>
              <a:defRPr sz="1620" b="1"/>
            </a:lvl6pPr>
            <a:lvl7pPr marL="2777490" indent="0">
              <a:buNone/>
              <a:defRPr sz="1620" b="1"/>
            </a:lvl7pPr>
            <a:lvl8pPr marL="3240405" indent="0">
              <a:buNone/>
              <a:defRPr sz="1620" b="1"/>
            </a:lvl8pPr>
            <a:lvl9pPr marL="3703320" indent="0">
              <a:buNone/>
              <a:defRPr sz="16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192" y="2919729"/>
            <a:ext cx="4237943" cy="35243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988" y="2305049"/>
            <a:ext cx="4237938" cy="614679"/>
          </a:xfrm>
        </p:spPr>
        <p:txBody>
          <a:bodyPr anchor="b">
            <a:noAutofit/>
          </a:bodyPr>
          <a:lstStyle>
            <a:lvl1pPr marL="0" indent="0">
              <a:buNone/>
              <a:defRPr sz="2430" b="0"/>
            </a:lvl1pPr>
            <a:lvl2pPr marL="462915" indent="0">
              <a:buNone/>
              <a:defRPr sz="2025" b="1"/>
            </a:lvl2pPr>
            <a:lvl3pPr marL="925830" indent="0">
              <a:buNone/>
              <a:defRPr sz="1823" b="1"/>
            </a:lvl3pPr>
            <a:lvl4pPr marL="1388745" indent="0">
              <a:buNone/>
              <a:defRPr sz="1620" b="1"/>
            </a:lvl4pPr>
            <a:lvl5pPr marL="1851660" indent="0">
              <a:buNone/>
              <a:defRPr sz="1620" b="1"/>
            </a:lvl5pPr>
            <a:lvl6pPr marL="2314575" indent="0">
              <a:buNone/>
              <a:defRPr sz="1620" b="1"/>
            </a:lvl6pPr>
            <a:lvl7pPr marL="2777490" indent="0">
              <a:buNone/>
              <a:defRPr sz="1620" b="1"/>
            </a:lvl7pPr>
            <a:lvl8pPr marL="3240405" indent="0">
              <a:buNone/>
              <a:defRPr sz="1620" b="1"/>
            </a:lvl8pPr>
            <a:lvl9pPr marL="3703320" indent="0">
              <a:buNone/>
              <a:defRPr sz="16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989" y="2919729"/>
            <a:ext cx="4237937" cy="35243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3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50240"/>
            <a:ext cx="8704126" cy="14088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9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2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98511"/>
            <a:ext cx="3902710" cy="1363697"/>
          </a:xfrm>
        </p:spPr>
        <p:txBody>
          <a:bodyPr anchor="b">
            <a:normAutofit/>
          </a:bodyPr>
          <a:lstStyle>
            <a:lvl1pPr>
              <a:defRPr sz="20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967" y="549253"/>
            <a:ext cx="4569960" cy="58948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62207"/>
            <a:ext cx="3902710" cy="2756746"/>
          </a:xfrm>
        </p:spPr>
        <p:txBody>
          <a:bodyPr>
            <a:normAutofit/>
          </a:bodyPr>
          <a:lstStyle>
            <a:lvl1pPr marL="0" indent="0">
              <a:buNone/>
              <a:defRPr sz="1418"/>
            </a:lvl1pPr>
            <a:lvl2pPr marL="462776" indent="0">
              <a:buNone/>
              <a:defRPr sz="1418"/>
            </a:lvl2pPr>
            <a:lvl3pPr marL="925553" indent="0">
              <a:buNone/>
              <a:defRPr sz="1215"/>
            </a:lvl3pPr>
            <a:lvl4pPr marL="1388329" indent="0">
              <a:buNone/>
              <a:defRPr sz="1013"/>
            </a:lvl4pPr>
            <a:lvl5pPr marL="1851104" indent="0">
              <a:buNone/>
              <a:defRPr sz="1013"/>
            </a:lvl5pPr>
            <a:lvl6pPr marL="2313880" indent="0">
              <a:buNone/>
              <a:defRPr sz="1013"/>
            </a:lvl6pPr>
            <a:lvl7pPr marL="2776657" indent="0">
              <a:buNone/>
              <a:defRPr sz="1013"/>
            </a:lvl7pPr>
            <a:lvl8pPr marL="3239433" indent="0">
              <a:buNone/>
              <a:defRPr sz="1013"/>
            </a:lvl8pPr>
            <a:lvl9pPr marL="3702209" indent="0">
              <a:buNone/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2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120640"/>
            <a:ext cx="8704125" cy="604521"/>
          </a:xfrm>
        </p:spPr>
        <p:txBody>
          <a:bodyPr anchor="b">
            <a:normAutofit/>
          </a:bodyPr>
          <a:lstStyle>
            <a:lvl1pPr algn="l">
              <a:defRPr sz="243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50240"/>
            <a:ext cx="8704126" cy="4102099"/>
          </a:xfrm>
        </p:spPr>
        <p:txBody>
          <a:bodyPr anchor="t">
            <a:normAutofit/>
          </a:bodyPr>
          <a:lstStyle>
            <a:lvl1pPr marL="0" indent="0" algn="ctr">
              <a:buNone/>
              <a:defRPr sz="1620"/>
            </a:lvl1pPr>
            <a:lvl2pPr marL="462915" indent="0">
              <a:buNone/>
              <a:defRPr sz="1620"/>
            </a:lvl2pPr>
            <a:lvl3pPr marL="925830" indent="0">
              <a:buNone/>
              <a:defRPr sz="1620"/>
            </a:lvl3pPr>
            <a:lvl4pPr marL="1388745" indent="0">
              <a:buNone/>
              <a:defRPr sz="1620"/>
            </a:lvl4pPr>
            <a:lvl5pPr marL="1851660" indent="0">
              <a:buNone/>
              <a:defRPr sz="1620"/>
            </a:lvl5pPr>
            <a:lvl6pPr marL="2314575" indent="0">
              <a:buNone/>
              <a:defRPr sz="1620"/>
            </a:lvl6pPr>
            <a:lvl7pPr marL="2777490" indent="0">
              <a:buNone/>
              <a:defRPr sz="1620"/>
            </a:lvl7pPr>
            <a:lvl8pPr marL="3240405" indent="0">
              <a:buNone/>
              <a:defRPr sz="1620"/>
            </a:lvl8pPr>
            <a:lvl9pPr marL="3703320" indent="0">
              <a:buNone/>
              <a:defRPr sz="16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5725161"/>
            <a:ext cx="8704125" cy="718959"/>
          </a:xfrm>
        </p:spPr>
        <p:txBody>
          <a:bodyPr>
            <a:normAutofit/>
          </a:bodyPr>
          <a:lstStyle>
            <a:lvl1pPr marL="0" indent="0">
              <a:buNone/>
              <a:defRPr sz="1215"/>
            </a:lvl1pPr>
            <a:lvl2pPr marL="462915" indent="0">
              <a:buNone/>
              <a:defRPr sz="1215"/>
            </a:lvl2pPr>
            <a:lvl3pPr marL="925830" indent="0">
              <a:buNone/>
              <a:defRPr sz="1013"/>
            </a:lvl3pPr>
            <a:lvl4pPr marL="1388745" indent="0">
              <a:buNone/>
              <a:defRPr sz="911"/>
            </a:lvl4pPr>
            <a:lvl5pPr marL="1851660" indent="0">
              <a:buNone/>
              <a:defRPr sz="911"/>
            </a:lvl5pPr>
            <a:lvl6pPr marL="2314575" indent="0">
              <a:buNone/>
              <a:defRPr sz="911"/>
            </a:lvl6pPr>
            <a:lvl7pPr marL="2777490" indent="0">
              <a:buNone/>
              <a:defRPr sz="911"/>
            </a:lvl7pPr>
            <a:lvl8pPr marL="3240405" indent="0">
              <a:buNone/>
              <a:defRPr sz="911"/>
            </a:lvl8pPr>
            <a:lvl9pPr marL="3703320" indent="0">
              <a:buNone/>
              <a:defRPr sz="9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7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9031"/>
            <a:ext cx="12344400" cy="7324231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50240"/>
            <a:ext cx="8704126" cy="1408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304629"/>
            <a:ext cx="8704126" cy="413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5198" y="6444120"/>
            <a:ext cx="92333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40AF4-EE2A-44F2-A038-2706826968BE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6444120"/>
            <a:ext cx="6376332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8047" y="6444120"/>
            <a:ext cx="691881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1">
                <a:solidFill>
                  <a:schemeClr val="accent1"/>
                </a:solidFill>
              </a:defRPr>
            </a:lvl1pPr>
          </a:lstStyle>
          <a:p>
            <a:fld id="{843506B3-FB06-4EFF-BA93-426F9406C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2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62915" rtl="0" eaLnBrk="1" latinLnBrk="0" hangingPunct="1">
        <a:spcBef>
          <a:spcPct val="0"/>
        </a:spcBef>
        <a:buNone/>
        <a:defRPr sz="3645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7186" indent="-347186" algn="l" defTabSz="462915" rtl="0" eaLnBrk="1" latinLnBrk="0" hangingPunct="1">
        <a:spcBef>
          <a:spcPts val="101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52237" indent="-289322" algn="l" defTabSz="462915" rtl="0" eaLnBrk="1" latinLnBrk="0" hangingPunct="1">
        <a:spcBef>
          <a:spcPts val="101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57288" indent="-231458" algn="l" defTabSz="462915" rtl="0" eaLnBrk="1" latinLnBrk="0" hangingPunct="1">
        <a:spcBef>
          <a:spcPts val="101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1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20203" indent="-231458" algn="l" defTabSz="462915" rtl="0" eaLnBrk="1" latinLnBrk="0" hangingPunct="1">
        <a:spcBef>
          <a:spcPts val="101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83118" indent="-231458" algn="l" defTabSz="462915" rtl="0" eaLnBrk="1" latinLnBrk="0" hangingPunct="1">
        <a:spcBef>
          <a:spcPts val="101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46033" indent="-231458" algn="l" defTabSz="462915" rtl="0" eaLnBrk="1" latinLnBrk="0" hangingPunct="1">
        <a:spcBef>
          <a:spcPts val="101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008948" indent="-231458" algn="l" defTabSz="462915" rtl="0" eaLnBrk="1" latinLnBrk="0" hangingPunct="1">
        <a:spcBef>
          <a:spcPts val="101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71863" indent="-231458" algn="l" defTabSz="462915" rtl="0" eaLnBrk="1" latinLnBrk="0" hangingPunct="1">
        <a:spcBef>
          <a:spcPts val="101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934778" indent="-231458" algn="l" defTabSz="462915" rtl="0" eaLnBrk="1" latinLnBrk="0" hangingPunct="1">
        <a:spcBef>
          <a:spcPts val="101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2915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1pPr>
      <a:lvl2pPr marL="462915" algn="l" defTabSz="462915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2pPr>
      <a:lvl3pPr marL="925830" algn="l" defTabSz="462915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3pPr>
      <a:lvl4pPr marL="1388745" algn="l" defTabSz="462915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algn="l" defTabSz="462915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5pPr>
      <a:lvl6pPr marL="2314575" algn="l" defTabSz="462915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6pPr>
      <a:lvl7pPr marL="2777490" algn="l" defTabSz="462915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algn="l" defTabSz="462915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8pPr>
      <a:lvl9pPr marL="3703320" algn="l" defTabSz="462915" rtl="0" eaLnBrk="1" latinLnBrk="0" hangingPunct="1">
        <a:defRPr sz="1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lelin75chua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98768" y="502341"/>
            <a:ext cx="11920430" cy="6332284"/>
            <a:chOff x="253636" y="139700"/>
            <a:chExt cx="11773264" cy="6254108"/>
          </a:xfrm>
        </p:grpSpPr>
        <p:sp>
          <p:nvSpPr>
            <p:cNvPr id="3" name="TextBox 2"/>
            <p:cNvSpPr txBox="1"/>
            <p:nvPr/>
          </p:nvSpPr>
          <p:spPr>
            <a:xfrm>
              <a:off x="373870" y="5379286"/>
              <a:ext cx="11544300" cy="1014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75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6075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75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পাঠে</a:t>
              </a:r>
              <a:r>
                <a:rPr lang="bn-BD" sz="6075" dirty="0">
                  <a:latin typeface="NikoshBAN" panose="02000000000000000000" pitchFamily="2" charset="0"/>
                  <a:cs typeface="NikoshBAN" panose="02000000000000000000" pitchFamily="2" charset="0"/>
                </a:rPr>
                <a:t>ঃ</a:t>
              </a:r>
              <a:r>
                <a:rPr lang="en-US" sz="6075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75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6075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75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লাল</a:t>
              </a:r>
              <a:r>
                <a:rPr lang="en-US" sz="6075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75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গোলাপের</a:t>
              </a:r>
              <a:r>
                <a:rPr lang="en-US" sz="6075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75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6075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9639" y="160027"/>
              <a:ext cx="7507261" cy="5642713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636" y="314241"/>
              <a:ext cx="4266003" cy="533428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3028170" y="139700"/>
              <a:ext cx="5516172" cy="1214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729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sz="729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36070" y="1119336"/>
              <a:ext cx="6819900" cy="4209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77749" indent="-277749">
                <a:buClr>
                  <a:schemeClr val="accent3"/>
                </a:buClr>
                <a:defRPr/>
              </a:pPr>
              <a:r>
                <a:rPr lang="bn-BD" sz="6075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মোঃ </a:t>
              </a:r>
              <a:r>
                <a:rPr lang="bn-BD" sz="6075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আনোয়ার</a:t>
              </a:r>
              <a:r>
                <a:rPr lang="bn-BD" sz="6075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 হোসেন</a:t>
              </a:r>
              <a:endParaRPr lang="en-US" sz="6075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  <a:p>
              <a:pPr marL="277749" indent="-277749">
                <a:buClr>
                  <a:schemeClr val="accent3"/>
                </a:buClr>
                <a:defRPr/>
              </a:pPr>
              <a:r>
                <a:rPr lang="bn-BD" sz="486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সহকারী শিক্ষ</a:t>
              </a:r>
              <a:r>
                <a:rPr lang="bn-BD" sz="4860" dirty="0">
                  <a:solidFill>
                    <a:schemeClr val="bg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ক (গণিত</a:t>
              </a:r>
              <a:r>
                <a:rPr lang="bn-BD" sz="486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)</a:t>
              </a:r>
            </a:p>
            <a:p>
              <a:pPr marL="277749" indent="-277749">
                <a:buClr>
                  <a:schemeClr val="accent3"/>
                </a:buClr>
                <a:defRPr/>
              </a:pPr>
              <a:r>
                <a:rPr lang="bn-BD" sz="2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বি</a:t>
              </a:r>
              <a:r>
                <a:rPr lang="en-US" sz="2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এস</a:t>
              </a:r>
              <a:r>
                <a:rPr lang="en-US" sz="2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সি (অনার্স)এম</a:t>
              </a:r>
              <a:r>
                <a:rPr lang="en-US" sz="2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সি(গণিত)বি</a:t>
              </a:r>
              <a:r>
                <a:rPr lang="en-US" sz="2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এড</a:t>
              </a:r>
              <a:endParaRPr lang="en-US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  <a:p>
              <a:pPr marL="277749" indent="-277749">
                <a:buClr>
                  <a:schemeClr val="accent3"/>
                </a:buClr>
                <a:defRPr/>
              </a:pPr>
              <a:r>
                <a:rPr lang="bn-BD" sz="486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পাবনা ইসলামিয়া মাদরাসা,পাবনা।</a:t>
              </a:r>
              <a:r>
                <a:rPr lang="bn-BD" sz="3645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645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  <a:p>
              <a:pPr marL="277749" indent="-277749" algn="ctr">
                <a:buClr>
                  <a:schemeClr val="accent3"/>
                </a:buClr>
                <a:defRPr/>
              </a:pPr>
              <a:r>
                <a:rPr lang="bn-IN" sz="4455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মোবাইলঃ ০১</a:t>
              </a:r>
              <a:r>
                <a:rPr lang="bn-BD" sz="4455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৭২২৫৪৭২২৬</a:t>
              </a:r>
              <a:endParaRPr lang="bn-IN" sz="4455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pPr marL="277749" indent="-277749" algn="ctr">
                <a:buClr>
                  <a:schemeClr val="accent3"/>
                </a:buClr>
                <a:defRPr/>
              </a:pPr>
              <a:r>
                <a:rPr lang="bn-IN" sz="3645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ই-মেইল</a:t>
              </a:r>
              <a:r>
                <a:rPr lang="bn-BD" sz="3645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45" dirty="0">
                  <a:solidFill>
                    <a:schemeClr val="accent2"/>
                  </a:solidFill>
                  <a:latin typeface="Times New Roman" pitchFamily="18" charset="0"/>
                  <a:cs typeface="NikoshBAN" pitchFamily="2" charset="0"/>
                </a:rPr>
                <a:t>hanowar127</a:t>
              </a:r>
              <a:r>
                <a:rPr lang="en-US" sz="3645" dirty="0">
                  <a:solidFill>
                    <a:srgbClr val="7030A0"/>
                  </a:solidFill>
                  <a:latin typeface="Times New Roman" pitchFamily="18" charset="0"/>
                  <a:cs typeface="NikoshBAN" pitchFamily="2" charset="0"/>
                </a:rPr>
                <a:t>9</a:t>
              </a:r>
              <a:r>
                <a:rPr lang="en-US" sz="3645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  <a:hlinkClick r:id="rId4"/>
                </a:rPr>
                <a:t>@gmail.com</a:t>
              </a:r>
              <a:r>
                <a:rPr lang="bn-BD" sz="3645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bn-BD" sz="4050" dirty="0">
                <a:solidFill>
                  <a:srgbClr val="7030A0"/>
                </a:solidFill>
                <a:latin typeface="Times New Roman" pitchFamily="18" charset="0"/>
                <a:cs typeface="NikoshBAN" pitchFamily="2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7"/>
          <p:cNvSpPr txBox="1">
            <a:spLocks/>
          </p:cNvSpPr>
          <p:nvPr/>
        </p:nvSpPr>
        <p:spPr>
          <a:xfrm>
            <a:off x="-326196" y="532891"/>
            <a:ext cx="8704126" cy="4102099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04566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5165" y="324776"/>
            <a:ext cx="3564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3026" y="2451651"/>
            <a:ext cx="1802296" cy="940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3" y="928048"/>
            <a:ext cx="10464268" cy="63871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16696" y="2014330"/>
            <a:ext cx="5857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পাবনা ইসলামিয়া মাদরাসা,পাবনা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909" y="2783771"/>
            <a:ext cx="48115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শ্রেণী-৬ষ্ঠ(শাপলা)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মোট-শিক্ষার্থী-৫১জন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উপস্থিতশিক্ষার্থী-৫১ জন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অনুপস্থিত শিক্ষার্থী-০০ জন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 ২১-০১-২০১৭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92417" y="3115891"/>
            <a:ext cx="35780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    গণিত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   ০১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   -১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ঘন্টা-         ১ম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64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3" y="0"/>
            <a:ext cx="11847443" cy="743447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710534"/>
              </p:ext>
            </p:extLst>
          </p:nvPr>
        </p:nvGraphicFramePr>
        <p:xfrm>
          <a:off x="304796" y="119271"/>
          <a:ext cx="11741430" cy="7202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553"/>
                <a:gridCol w="960895"/>
                <a:gridCol w="1486981"/>
                <a:gridCol w="1174143"/>
                <a:gridCol w="1174143"/>
                <a:gridCol w="1174143"/>
                <a:gridCol w="1174143"/>
                <a:gridCol w="1174143"/>
                <a:gridCol w="1174143"/>
                <a:gridCol w="1174143"/>
              </a:tblGrid>
              <a:tr h="485163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774981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706341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২৭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84349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৩৭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706341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৪৭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706341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৫৭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706341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৬৭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706341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৭৭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706341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৮৭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706341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৯৫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৯৬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৯৭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317356" y="929898"/>
            <a:ext cx="6199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571230" y="702814"/>
            <a:ext cx="898902" cy="6348913"/>
          </a:xfrm>
          <a:prstGeom prst="rect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6828" y="139486"/>
            <a:ext cx="821410" cy="6979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156702" y="263470"/>
            <a:ext cx="991892" cy="6757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58939" y="139486"/>
            <a:ext cx="926024" cy="70517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895308" y="263470"/>
            <a:ext cx="1150918" cy="6757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-1146403" y="3799381"/>
            <a:ext cx="6193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5400000">
            <a:off x="4005671" y="3670560"/>
            <a:ext cx="6193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5400000">
            <a:off x="1481093" y="3576114"/>
            <a:ext cx="6193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5400000">
            <a:off x="6186157" y="3476615"/>
            <a:ext cx="6193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8570804" y="3417314"/>
            <a:ext cx="6193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6294857" y="899118"/>
            <a:ext cx="914400" cy="5703377"/>
          </a:xfrm>
          <a:prstGeom prst="star5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8780159" y="865546"/>
            <a:ext cx="914400" cy="5703377"/>
          </a:xfrm>
          <a:prstGeom prst="star5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11140621" y="948090"/>
            <a:ext cx="914400" cy="5703377"/>
          </a:xfrm>
          <a:prstGeom prst="star5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1323168" y="975617"/>
            <a:ext cx="914400" cy="5703377"/>
          </a:xfrm>
          <a:prstGeom prst="star5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3953283" y="975617"/>
            <a:ext cx="914400" cy="5703377"/>
          </a:xfrm>
          <a:prstGeom prst="star5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4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9" b="25909"/>
          <a:stretch>
            <a:fillRect/>
          </a:stretch>
        </p:blipFill>
        <p:spPr>
          <a:xfrm>
            <a:off x="1018100" y="0"/>
            <a:ext cx="8704126" cy="41020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5844" y="4649492"/>
            <a:ext cx="6896746" cy="378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9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1688" y="2603715"/>
            <a:ext cx="6230319" cy="378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22" b="17822"/>
          <a:stretch>
            <a:fillRect/>
          </a:stretch>
        </p:blipFill>
        <p:spPr>
          <a:xfrm>
            <a:off x="700384" y="423406"/>
            <a:ext cx="8704126" cy="4102099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6908" y="4525505"/>
            <a:ext cx="7687160" cy="595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6908" y="4525505"/>
            <a:ext cx="8431078" cy="378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PABNA ISLAMIA MADRASAH,PABNA.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8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85" b="26485"/>
          <a:stretch>
            <a:fillRect/>
          </a:stretch>
        </p:blipFill>
        <p:spPr>
          <a:xfrm>
            <a:off x="962832" y="152229"/>
            <a:ext cx="8704126" cy="41020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9864" y="4669726"/>
            <a:ext cx="8150062" cy="378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Ggolap</a:t>
            </a:r>
            <a:r>
              <a:rPr lang="en-US" dirty="0" smtClean="0"/>
              <a:t> </a:t>
            </a:r>
            <a:r>
              <a:rPr lang="en-US" dirty="0" err="1" smtClean="0"/>
              <a:t>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36" b="2643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15878" y="4943959"/>
            <a:ext cx="8074617" cy="378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Golap-1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8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0377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bl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260</TotalTime>
  <Words>186</Words>
  <Application>Microsoft Office PowerPoint</Application>
  <PresentationFormat>Custom</PresentationFormat>
  <Paragraphs>128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NikoshBAN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30</cp:revision>
  <dcterms:created xsi:type="dcterms:W3CDTF">2017-01-20T04:29:34Z</dcterms:created>
  <dcterms:modified xsi:type="dcterms:W3CDTF">2017-04-13T20:18:12Z</dcterms:modified>
</cp:coreProperties>
</file>